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4"/>
  </p:notesMasterIdLst>
  <p:sldIdLst>
    <p:sldId id="258" r:id="rId3"/>
    <p:sldId id="284" r:id="rId4"/>
    <p:sldId id="317" r:id="rId5"/>
    <p:sldId id="318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45" r:id="rId21"/>
    <p:sldId id="360" r:id="rId22"/>
    <p:sldId id="361" r:id="rId23"/>
  </p:sldIdLst>
  <p:sldSz cx="10442575" cy="7562850"/>
  <p:notesSz cx="6735763" cy="9866313"/>
  <p:defaultTextStyle>
    <a:defPPr>
      <a:defRPr lang="it-IT"/>
    </a:defPPr>
    <a:lvl1pPr algn="l" defTabSz="5127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512763" indent="-55563" algn="l" defTabSz="5127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1027113" indent="-112713" algn="l" defTabSz="5127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541463" indent="-169863" algn="l" defTabSz="5127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2055813" indent="-227013" algn="l" defTabSz="5127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8AB9"/>
    <a:srgbClr val="5591C0"/>
    <a:srgbClr val="5A88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360" y="-78"/>
      </p:cViewPr>
      <p:guideLst>
        <p:guide orient="horz" pos="2382"/>
        <p:guide pos="328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F7E8C-8C9E-4C12-B323-26CCF74D81A1}" type="datetimeFigureOut">
              <a:rPr lang="it-IT" smtClean="0"/>
              <a:t>14/06/2016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14388" y="739775"/>
            <a:ext cx="51069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4EB2B-2BB8-4A72-ADB2-14E3552AF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5023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4B68C-79E6-4CA1-A055-5C3E1B52D3E2}" type="slidenum">
              <a:rPr lang="it-IT" smtClean="0">
                <a:solidFill>
                  <a:prstClr val="black"/>
                </a:solidFill>
              </a:rPr>
              <a:pPr/>
              <a:t>20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5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4B68C-79E6-4CA1-A055-5C3E1B52D3E2}" type="slidenum">
              <a:rPr lang="it-IT" smtClean="0">
                <a:solidFill>
                  <a:prstClr val="black"/>
                </a:solidFill>
              </a:rPr>
              <a:pPr/>
              <a:t>21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86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3193" y="2349387"/>
            <a:ext cx="8876189" cy="162111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66386" y="4285615"/>
            <a:ext cx="7309803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870EB3-3A31-4E71-AC10-4A09B7BBE313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912C3-40DF-48BE-920E-A850B0F3510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8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DADA9D-7B95-4525-9F7E-2780F4D00191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FF253-58F3-4754-B222-057E5AAAC12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958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570867" y="302865"/>
            <a:ext cx="2349579" cy="645293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22130" y="302865"/>
            <a:ext cx="6874695" cy="645293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687DD5-E1C4-4F2E-B952-D0728A66B90A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19E64-B58C-4682-9BFB-BFC8402A0D0B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52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3193" y="2349387"/>
            <a:ext cx="8876189" cy="162111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66386" y="4285615"/>
            <a:ext cx="7309803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6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0323DE-8B76-4809-917F-52A60DC91F9C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912C3-40DF-48BE-920E-A850B0F3510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19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9560EB-2E65-4C1D-A296-F01857BBA721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238C6-7189-4BE2-9CB3-63D718D4629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275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4891" y="4859833"/>
            <a:ext cx="8876189" cy="150206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24891" y="3205460"/>
            <a:ext cx="8876189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6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3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6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3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6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25EDE2-5FE3-4C41-8ACC-CA350543911B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06E1E-F00B-4A76-BCA0-28D0F8E27F0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3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22130" y="1764667"/>
            <a:ext cx="4612137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08309" y="1764667"/>
            <a:ext cx="4612137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B92202-D987-4C1A-9272-FE64796BE16E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FE1E5-8D4A-4F4B-905F-61F89A49F56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59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22130" y="1692890"/>
            <a:ext cx="461395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33" indent="0">
              <a:buNone/>
              <a:defRPr sz="2300" b="1"/>
            </a:lvl2pPr>
            <a:lvl3pPr marL="1028664" indent="0">
              <a:buNone/>
              <a:defRPr sz="2000" b="1"/>
            </a:lvl3pPr>
            <a:lvl4pPr marL="1542996" indent="0">
              <a:buNone/>
              <a:defRPr sz="1800" b="1"/>
            </a:lvl4pPr>
            <a:lvl5pPr marL="2057329" indent="0">
              <a:buNone/>
              <a:defRPr sz="1800" b="1"/>
            </a:lvl5pPr>
            <a:lvl6pPr marL="2571661" indent="0">
              <a:buNone/>
              <a:defRPr sz="1800" b="1"/>
            </a:lvl6pPr>
            <a:lvl7pPr marL="3085993" indent="0">
              <a:buNone/>
              <a:defRPr sz="1800" b="1"/>
            </a:lvl7pPr>
            <a:lvl8pPr marL="3600325" indent="0">
              <a:buNone/>
              <a:defRPr sz="1800" b="1"/>
            </a:lvl8pPr>
            <a:lvl9pPr marL="4114657" indent="0">
              <a:buNone/>
              <a:defRPr sz="18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2130" y="2398405"/>
            <a:ext cx="461395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304685" y="1692890"/>
            <a:ext cx="4615763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33" indent="0">
              <a:buNone/>
              <a:defRPr sz="2300" b="1"/>
            </a:lvl2pPr>
            <a:lvl3pPr marL="1028664" indent="0">
              <a:buNone/>
              <a:defRPr sz="2000" b="1"/>
            </a:lvl3pPr>
            <a:lvl4pPr marL="1542996" indent="0">
              <a:buNone/>
              <a:defRPr sz="1800" b="1"/>
            </a:lvl4pPr>
            <a:lvl5pPr marL="2057329" indent="0">
              <a:buNone/>
              <a:defRPr sz="1800" b="1"/>
            </a:lvl5pPr>
            <a:lvl6pPr marL="2571661" indent="0">
              <a:buNone/>
              <a:defRPr sz="1800" b="1"/>
            </a:lvl6pPr>
            <a:lvl7pPr marL="3085993" indent="0">
              <a:buNone/>
              <a:defRPr sz="1800" b="1"/>
            </a:lvl7pPr>
            <a:lvl8pPr marL="3600325" indent="0">
              <a:buNone/>
              <a:defRPr sz="1800" b="1"/>
            </a:lvl8pPr>
            <a:lvl9pPr marL="4114657" indent="0">
              <a:buNone/>
              <a:defRPr sz="18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304685" y="2398405"/>
            <a:ext cx="4615763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4A8554-EA11-4CB1-9249-152AF04F0322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89EBA-FA5F-47E1-B5E4-47DFF957E12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488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4FEFC2-3A62-4956-9F1D-D0306A8BA15C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4E73C-516D-4E34-8450-535EF954698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82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54DBAF-EF13-489F-84D1-68D7B3371305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9CA6D-CE6F-42B1-9977-4B69BBAE24B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74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131" y="301113"/>
            <a:ext cx="3435535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82757" y="301115"/>
            <a:ext cx="5837689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22131" y="1582598"/>
            <a:ext cx="3435535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14333" indent="0">
              <a:buNone/>
              <a:defRPr sz="1400"/>
            </a:lvl2pPr>
            <a:lvl3pPr marL="1028664" indent="0">
              <a:buNone/>
              <a:defRPr sz="1100"/>
            </a:lvl3pPr>
            <a:lvl4pPr marL="1542996" indent="0">
              <a:buNone/>
              <a:defRPr sz="1000"/>
            </a:lvl4pPr>
            <a:lvl5pPr marL="2057329" indent="0">
              <a:buNone/>
              <a:defRPr sz="1000"/>
            </a:lvl5pPr>
            <a:lvl6pPr marL="2571661" indent="0">
              <a:buNone/>
              <a:defRPr sz="1000"/>
            </a:lvl6pPr>
            <a:lvl7pPr marL="3085993" indent="0">
              <a:buNone/>
              <a:defRPr sz="1000"/>
            </a:lvl7pPr>
            <a:lvl8pPr marL="3600325" indent="0">
              <a:buNone/>
              <a:defRPr sz="1000"/>
            </a:lvl8pPr>
            <a:lvl9pPr marL="4114657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C5F407-666B-490E-AE1E-4C5FAFE5375F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56F62-1604-46E5-B93A-44EE53A05DA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927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045391-888C-46DD-AD06-FF71C0747EC2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238C6-7189-4BE2-9CB3-63D718D4629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624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46819" y="5293995"/>
            <a:ext cx="6265545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46819" y="675755"/>
            <a:ext cx="6265545" cy="453771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4333" indent="0">
              <a:buNone/>
              <a:defRPr sz="3200"/>
            </a:lvl2pPr>
            <a:lvl3pPr marL="1028664" indent="0">
              <a:buNone/>
              <a:defRPr sz="2700"/>
            </a:lvl3pPr>
            <a:lvl4pPr marL="1542996" indent="0">
              <a:buNone/>
              <a:defRPr sz="2300"/>
            </a:lvl4pPr>
            <a:lvl5pPr marL="2057329" indent="0">
              <a:buNone/>
              <a:defRPr sz="2300"/>
            </a:lvl5pPr>
            <a:lvl6pPr marL="2571661" indent="0">
              <a:buNone/>
              <a:defRPr sz="2300"/>
            </a:lvl6pPr>
            <a:lvl7pPr marL="3085993" indent="0">
              <a:buNone/>
              <a:defRPr sz="2300"/>
            </a:lvl7pPr>
            <a:lvl8pPr marL="3600325" indent="0">
              <a:buNone/>
              <a:defRPr sz="2300"/>
            </a:lvl8pPr>
            <a:lvl9pPr marL="4114657" indent="0">
              <a:buNone/>
              <a:defRPr sz="23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46819" y="5918981"/>
            <a:ext cx="6265545" cy="887584"/>
          </a:xfrm>
        </p:spPr>
        <p:txBody>
          <a:bodyPr/>
          <a:lstStyle>
            <a:lvl1pPr marL="0" indent="0">
              <a:buNone/>
              <a:defRPr sz="1600"/>
            </a:lvl1pPr>
            <a:lvl2pPr marL="514333" indent="0">
              <a:buNone/>
              <a:defRPr sz="1400"/>
            </a:lvl2pPr>
            <a:lvl3pPr marL="1028664" indent="0">
              <a:buNone/>
              <a:defRPr sz="1100"/>
            </a:lvl3pPr>
            <a:lvl4pPr marL="1542996" indent="0">
              <a:buNone/>
              <a:defRPr sz="1000"/>
            </a:lvl4pPr>
            <a:lvl5pPr marL="2057329" indent="0">
              <a:buNone/>
              <a:defRPr sz="1000"/>
            </a:lvl5pPr>
            <a:lvl6pPr marL="2571661" indent="0">
              <a:buNone/>
              <a:defRPr sz="1000"/>
            </a:lvl6pPr>
            <a:lvl7pPr marL="3085993" indent="0">
              <a:buNone/>
              <a:defRPr sz="1000"/>
            </a:lvl7pPr>
            <a:lvl8pPr marL="3600325" indent="0">
              <a:buNone/>
              <a:defRPr sz="1000"/>
            </a:lvl8pPr>
            <a:lvl9pPr marL="4114657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170668-0B75-4FB0-91F8-4AE90CD83417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86972-9933-4395-83A5-DAA628D7CC2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32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04E3B7-861E-4CAD-816D-252CA7CD5542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FF253-58F3-4754-B222-057E5AAAC12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29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570867" y="302865"/>
            <a:ext cx="2349579" cy="645293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22130" y="302865"/>
            <a:ext cx="6874695" cy="645293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FB959E-654D-455E-99AE-600CA13810A6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319E64-B58C-4682-9BFB-BFC8402A0D0B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79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4891" y="4859833"/>
            <a:ext cx="8876189" cy="1502066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24891" y="3205460"/>
            <a:ext cx="8876189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3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6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3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6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32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6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6317BE-6DAC-4F0B-BA53-A25F17B0CEC8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06E1E-F00B-4A76-BCA0-28D0F8E27F0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997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22130" y="1764667"/>
            <a:ext cx="4612137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308309" y="1764667"/>
            <a:ext cx="4612137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E4C9AC-1B4E-4DBB-98B6-6142CB7B8765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FE1E5-8D4A-4F4B-905F-61F89A49F56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12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22130" y="1692890"/>
            <a:ext cx="461395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33" indent="0">
              <a:buNone/>
              <a:defRPr sz="2300" b="1"/>
            </a:lvl2pPr>
            <a:lvl3pPr marL="1028664" indent="0">
              <a:buNone/>
              <a:defRPr sz="2000" b="1"/>
            </a:lvl3pPr>
            <a:lvl4pPr marL="1542996" indent="0">
              <a:buNone/>
              <a:defRPr sz="1800" b="1"/>
            </a:lvl4pPr>
            <a:lvl5pPr marL="2057329" indent="0">
              <a:buNone/>
              <a:defRPr sz="1800" b="1"/>
            </a:lvl5pPr>
            <a:lvl6pPr marL="2571661" indent="0">
              <a:buNone/>
              <a:defRPr sz="1800" b="1"/>
            </a:lvl6pPr>
            <a:lvl7pPr marL="3085993" indent="0">
              <a:buNone/>
              <a:defRPr sz="1800" b="1"/>
            </a:lvl7pPr>
            <a:lvl8pPr marL="3600325" indent="0">
              <a:buNone/>
              <a:defRPr sz="1800" b="1"/>
            </a:lvl8pPr>
            <a:lvl9pPr marL="4114657" indent="0">
              <a:buNone/>
              <a:defRPr sz="18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2130" y="2398405"/>
            <a:ext cx="461395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304685" y="1692890"/>
            <a:ext cx="4615763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33" indent="0">
              <a:buNone/>
              <a:defRPr sz="2300" b="1"/>
            </a:lvl2pPr>
            <a:lvl3pPr marL="1028664" indent="0">
              <a:buNone/>
              <a:defRPr sz="2000" b="1"/>
            </a:lvl3pPr>
            <a:lvl4pPr marL="1542996" indent="0">
              <a:buNone/>
              <a:defRPr sz="1800" b="1"/>
            </a:lvl4pPr>
            <a:lvl5pPr marL="2057329" indent="0">
              <a:buNone/>
              <a:defRPr sz="1800" b="1"/>
            </a:lvl5pPr>
            <a:lvl6pPr marL="2571661" indent="0">
              <a:buNone/>
              <a:defRPr sz="1800" b="1"/>
            </a:lvl6pPr>
            <a:lvl7pPr marL="3085993" indent="0">
              <a:buNone/>
              <a:defRPr sz="1800" b="1"/>
            </a:lvl7pPr>
            <a:lvl8pPr marL="3600325" indent="0">
              <a:buNone/>
              <a:defRPr sz="1800" b="1"/>
            </a:lvl8pPr>
            <a:lvl9pPr marL="4114657" indent="0">
              <a:buNone/>
              <a:defRPr sz="18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304685" y="2398405"/>
            <a:ext cx="4615763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D337A9-B685-4F1D-8B0C-CB292D55ABB6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89EBA-FA5F-47E1-B5E4-47DFF957E12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60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8B042B-76F0-4DC0-B07D-CCC7B92A1CB5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4E73C-516D-4E34-8450-535EF954698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534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A93187-68B1-435B-B0B5-C5D572A714C4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C9CA6D-CE6F-42B1-9977-4B69BBAE24B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59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131" y="301113"/>
            <a:ext cx="3435535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82757" y="301115"/>
            <a:ext cx="5837689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22131" y="1582598"/>
            <a:ext cx="3435535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14333" indent="0">
              <a:buNone/>
              <a:defRPr sz="1400"/>
            </a:lvl2pPr>
            <a:lvl3pPr marL="1028664" indent="0">
              <a:buNone/>
              <a:defRPr sz="1100"/>
            </a:lvl3pPr>
            <a:lvl4pPr marL="1542996" indent="0">
              <a:buNone/>
              <a:defRPr sz="1000"/>
            </a:lvl4pPr>
            <a:lvl5pPr marL="2057329" indent="0">
              <a:buNone/>
              <a:defRPr sz="1000"/>
            </a:lvl5pPr>
            <a:lvl6pPr marL="2571661" indent="0">
              <a:buNone/>
              <a:defRPr sz="1000"/>
            </a:lvl6pPr>
            <a:lvl7pPr marL="3085993" indent="0">
              <a:buNone/>
              <a:defRPr sz="1000"/>
            </a:lvl7pPr>
            <a:lvl8pPr marL="3600325" indent="0">
              <a:buNone/>
              <a:defRPr sz="1000"/>
            </a:lvl8pPr>
            <a:lvl9pPr marL="4114657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FCD325-6BC5-45C8-A224-BA1CF57D94C8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56F62-1604-46E5-B93A-44EE53A05DA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609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46819" y="5293995"/>
            <a:ext cx="6265545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46819" y="675755"/>
            <a:ext cx="6265545" cy="453771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14333" indent="0">
              <a:buNone/>
              <a:defRPr sz="3200"/>
            </a:lvl2pPr>
            <a:lvl3pPr marL="1028664" indent="0">
              <a:buNone/>
              <a:defRPr sz="2700"/>
            </a:lvl3pPr>
            <a:lvl4pPr marL="1542996" indent="0">
              <a:buNone/>
              <a:defRPr sz="2300"/>
            </a:lvl4pPr>
            <a:lvl5pPr marL="2057329" indent="0">
              <a:buNone/>
              <a:defRPr sz="2300"/>
            </a:lvl5pPr>
            <a:lvl6pPr marL="2571661" indent="0">
              <a:buNone/>
              <a:defRPr sz="2300"/>
            </a:lvl6pPr>
            <a:lvl7pPr marL="3085993" indent="0">
              <a:buNone/>
              <a:defRPr sz="2300"/>
            </a:lvl7pPr>
            <a:lvl8pPr marL="3600325" indent="0">
              <a:buNone/>
              <a:defRPr sz="2300"/>
            </a:lvl8pPr>
            <a:lvl9pPr marL="4114657" indent="0">
              <a:buNone/>
              <a:defRPr sz="23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46819" y="5918981"/>
            <a:ext cx="6265545" cy="887584"/>
          </a:xfrm>
        </p:spPr>
        <p:txBody>
          <a:bodyPr/>
          <a:lstStyle>
            <a:lvl1pPr marL="0" indent="0">
              <a:buNone/>
              <a:defRPr sz="1600"/>
            </a:lvl1pPr>
            <a:lvl2pPr marL="514333" indent="0">
              <a:buNone/>
              <a:defRPr sz="1400"/>
            </a:lvl2pPr>
            <a:lvl3pPr marL="1028664" indent="0">
              <a:buNone/>
              <a:defRPr sz="1100"/>
            </a:lvl3pPr>
            <a:lvl4pPr marL="1542996" indent="0">
              <a:buNone/>
              <a:defRPr sz="1000"/>
            </a:lvl4pPr>
            <a:lvl5pPr marL="2057329" indent="0">
              <a:buNone/>
              <a:defRPr sz="1000"/>
            </a:lvl5pPr>
            <a:lvl6pPr marL="2571661" indent="0">
              <a:buNone/>
              <a:defRPr sz="1000"/>
            </a:lvl6pPr>
            <a:lvl7pPr marL="3085993" indent="0">
              <a:buNone/>
              <a:defRPr sz="1000"/>
            </a:lvl7pPr>
            <a:lvl8pPr marL="3600325" indent="0">
              <a:buNone/>
              <a:defRPr sz="1000"/>
            </a:lvl8pPr>
            <a:lvl9pPr marL="4114657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B58A83-C11A-4392-B90A-B763CF215B08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86972-9933-4395-83A5-DAA628D7CC2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31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522288" y="303213"/>
            <a:ext cx="93980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867" tIns="51434" rIns="102867" bIns="514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522288" y="1765300"/>
            <a:ext cx="939800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867" tIns="51434" rIns="102867" bIns="51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22288" y="7010400"/>
            <a:ext cx="2436812" cy="401638"/>
          </a:xfrm>
          <a:prstGeom prst="rect">
            <a:avLst/>
          </a:prstGeom>
        </p:spPr>
        <p:txBody>
          <a:bodyPr vert="horz" wrap="square" lIns="102867" tIns="51434" rIns="102867" bIns="51434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</a:defRPr>
            </a:lvl1pPr>
          </a:lstStyle>
          <a:p>
            <a:fld id="{E8D918AB-B0D5-4DC8-AAC8-4CBE1A807B9B}" type="datetimeFigureOut">
              <a:rPr lang="it-IT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567113" y="7010400"/>
            <a:ext cx="3308350" cy="401638"/>
          </a:xfrm>
          <a:prstGeom prst="rect">
            <a:avLst/>
          </a:prstGeom>
        </p:spPr>
        <p:txBody>
          <a:bodyPr vert="horz" lIns="102867" tIns="51434" rIns="102867" bIns="51434" rtlCol="0" anchor="ctr"/>
          <a:lstStyle>
            <a:lvl1pPr algn="ctr" defTabSz="514333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483475" y="7010400"/>
            <a:ext cx="2436813" cy="401638"/>
          </a:xfrm>
          <a:prstGeom prst="rect">
            <a:avLst/>
          </a:prstGeom>
        </p:spPr>
        <p:txBody>
          <a:bodyPr vert="horz" wrap="square" lIns="102867" tIns="51434" rIns="102867" bIns="51434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</a:defRPr>
            </a:lvl1pPr>
          </a:lstStyle>
          <a:p>
            <a:fld id="{3A7F168E-01B8-40CA-8664-AD23F6511932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xStyles>
    <p:titleStyle>
      <a:lvl1pPr algn="ctr" defTabSz="512763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84175" indent="-384175" algn="l" defTabSz="51276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835025" indent="-320675" algn="l" defTabSz="51276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284288" indent="-255588" algn="l" defTabSz="51276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798638" indent="-255588" algn="l" defTabSz="51276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312988" indent="-255588" algn="l" defTabSz="51276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828827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158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491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824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3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64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96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29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61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93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325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657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522288" y="303213"/>
            <a:ext cx="93980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867" tIns="51434" rIns="102867" bIns="514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522288" y="1765300"/>
            <a:ext cx="939800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867" tIns="51434" rIns="102867" bIns="514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22288" y="7010400"/>
            <a:ext cx="2436812" cy="401638"/>
          </a:xfrm>
          <a:prstGeom prst="rect">
            <a:avLst/>
          </a:prstGeom>
        </p:spPr>
        <p:txBody>
          <a:bodyPr vert="horz" wrap="square" lIns="102867" tIns="51434" rIns="102867" bIns="51434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</a:defRPr>
            </a:lvl1pPr>
          </a:lstStyle>
          <a:p>
            <a:fld id="{AE60BC62-47B6-4531-B03D-2111519B883F}" type="datetime1">
              <a:rPr lang="it-IT" smtClean="0"/>
              <a:pPr/>
              <a:t>14/06/2016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567113" y="7010400"/>
            <a:ext cx="3308350" cy="401638"/>
          </a:xfrm>
          <a:prstGeom prst="rect">
            <a:avLst/>
          </a:prstGeom>
        </p:spPr>
        <p:txBody>
          <a:bodyPr vert="horz" lIns="102867" tIns="51434" rIns="102867" bIns="51434" rtlCol="0" anchor="ctr"/>
          <a:lstStyle>
            <a:lvl1pPr algn="ctr" defTabSz="514333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483475" y="7010400"/>
            <a:ext cx="2436813" cy="401638"/>
          </a:xfrm>
          <a:prstGeom prst="rect">
            <a:avLst/>
          </a:prstGeom>
        </p:spPr>
        <p:txBody>
          <a:bodyPr vert="horz" wrap="square" lIns="102867" tIns="51434" rIns="102867" bIns="51434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</a:defRPr>
            </a:lvl1pPr>
          </a:lstStyle>
          <a:p>
            <a:fld id="{3A7F168E-01B8-40CA-8664-AD23F651193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989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  <p:hf hdr="0" ftr="0" dt="0"/>
  <p:txStyles>
    <p:titleStyle>
      <a:lvl1pPr algn="ctr" defTabSz="512763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512763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84175" indent="-384175" algn="l" defTabSz="51276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835025" indent="-320675" algn="l" defTabSz="51276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284288" indent="-255588" algn="l" defTabSz="51276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798638" indent="-255588" algn="l" defTabSz="51276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312988" indent="-255588" algn="l" defTabSz="512763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828827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158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491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824" indent="-257166" algn="l" defTabSz="51433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3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64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96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29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661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93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325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657" algn="l" defTabSz="51433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ttangolo 4"/>
          <p:cNvSpPr>
            <a:spLocks noChangeArrowheads="1"/>
          </p:cNvSpPr>
          <p:nvPr/>
        </p:nvSpPr>
        <p:spPr bwMode="auto">
          <a:xfrm>
            <a:off x="2214837" y="748480"/>
            <a:ext cx="6123399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 normativa SOLAS in tema di pesatura dei containers</a:t>
            </a:r>
            <a:endParaRPr lang="it-IT" b="1" i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5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it-IT" sz="10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it-IT" sz="24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					</a:t>
            </a:r>
          </a:p>
          <a:p>
            <a:endParaRPr lang="it-IT" sz="24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95984" y="5711006"/>
            <a:ext cx="5281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Avv. Marco Lopez de Gonzalo</a:t>
            </a:r>
            <a:endParaRPr lang="it-IT" sz="2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782" y="1810285"/>
            <a:ext cx="5985454" cy="3695700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4482" y="1756206"/>
            <a:ext cx="20667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Pesare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04482" y="2721170"/>
            <a:ext cx="37517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 2 – Certificazione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04482" y="3275168"/>
            <a:ext cx="9315806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Ministeriale + 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Circolare</a:t>
            </a:r>
            <a:endParaRPr lang="it-IT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di gestione qualità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Operatore Economico Autorizzato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 di pesatura, 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manutenzione attrezzature, 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calibrazione, gestione discrepanze, gestione apparecchiature difettose, 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conservazione dei 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04482" y="5845282"/>
            <a:ext cx="4921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transitoria (1.1.2017)</a:t>
            </a:r>
          </a:p>
        </p:txBody>
      </p:sp>
    </p:spTree>
    <p:extLst>
      <p:ext uri="{BB962C8B-B14F-4D97-AF65-F5344CB8AC3E}">
        <p14:creationId xmlns:p14="http://schemas.microsoft.com/office/powerpoint/2010/main" val="3349003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4482" y="1756206"/>
            <a:ext cx="20667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Pesare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04482" y="2494870"/>
            <a:ext cx="5693576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calibrated</a:t>
            </a:r>
            <a:r>
              <a:rPr lang="it-IT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certified</a:t>
            </a:r>
            <a:r>
              <a:rPr lang="it-IT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04482" y="3064840"/>
            <a:ext cx="93158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Ministeriale + 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Circolare</a:t>
            </a:r>
          </a:p>
          <a:p>
            <a:pPr>
              <a:lnSpc>
                <a:spcPct val="200000"/>
              </a:lnSpc>
            </a:pP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517/1992 –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D.Lgs.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22/2007 – R.D. 226/1902</a:t>
            </a:r>
          </a:p>
          <a:p>
            <a:pPr lvl="2">
              <a:lnSpc>
                <a:spcPct val="200000"/>
              </a:lnSpc>
            </a:pP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Pese «a raso» – no sistemi di pesatura «dinamici»</a:t>
            </a:r>
            <a:endParaRPr lang="it-IT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04482" y="4909347"/>
            <a:ext cx="51219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transitoria </a:t>
            </a: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(30.6.2017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04482" y="5759047"/>
            <a:ext cx="5506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Tolleranza 3% </a:t>
            </a:r>
            <a:r>
              <a:rPr lang="it-IT" sz="2800" b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Discrepanze</a:t>
            </a:r>
            <a:endParaRPr lang="it-IT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6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4482" y="1756206"/>
            <a:ext cx="27534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Documentare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04482" y="2494870"/>
            <a:ext cx="2753474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Shipping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</a:t>
            </a:r>
            <a:endParaRPr lang="it-IT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851116" y="2411061"/>
            <a:ext cx="3474358" cy="560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 of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shipping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</a:t>
            </a:r>
            <a:endParaRPr lang="it-IT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129364" y="2962368"/>
            <a:ext cx="3082247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pPr algn="just">
              <a:lnSpc>
                <a:spcPct val="150000"/>
              </a:lnSpc>
            </a:pP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parate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endParaRPr lang="it-IT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851115" y="4130211"/>
            <a:ext cx="44093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signed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duly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authorized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by the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  <a:endParaRPr lang="it-IT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211557" y="4920052"/>
            <a:ext cx="24032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>
              <a:lnSpc>
                <a:spcPct val="150000"/>
              </a:lnSpc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endParaRPr lang="it-IT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20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4482" y="1756206"/>
            <a:ext cx="2753474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Comunicare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333095" y="3163257"/>
            <a:ext cx="1789397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  <a:endParaRPr lang="it-IT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316914" y="2942564"/>
            <a:ext cx="3186682" cy="716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it-IT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Shipping</a:t>
            </a:r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company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04482" y="4474845"/>
            <a:ext cx="3392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Shipping</a:t>
            </a:r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company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6316914" y="4474845"/>
            <a:ext cx="1444242" cy="5778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Terminal</a:t>
            </a:r>
          </a:p>
        </p:txBody>
      </p:sp>
      <p:cxnSp>
        <p:nvCxnSpPr>
          <p:cNvPr id="6" name="Connettore 2 5"/>
          <p:cNvCxnSpPr/>
          <p:nvPr/>
        </p:nvCxnSpPr>
        <p:spPr>
          <a:xfrm>
            <a:off x="4262082" y="3483596"/>
            <a:ext cx="141952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4262082" y="4841256"/>
            <a:ext cx="147089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78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4482" y="1756206"/>
            <a:ext cx="2753474" cy="739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sz="32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it-IT" sz="32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it-IT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it-IT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826254" y="3409837"/>
            <a:ext cx="6978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Circolare: 	non è possibile definire la locuzione 			«</a:t>
            </a:r>
            <a:r>
              <a:rPr lang="it-IT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sufficientemente in anticipo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it-IT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38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Dove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97641" y="1920592"/>
            <a:ext cx="82826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Presso l’esportatore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una </a:t>
            </a:r>
            <a:r>
              <a:rPr lang="it-IT" sz="32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weight</a:t>
            </a:r>
            <a:r>
              <a:rPr lang="it-IT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station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porto</a:t>
            </a:r>
          </a:p>
          <a:p>
            <a:pPr marL="457200" indent="-45720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it-IT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68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Costi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45577" y="1930191"/>
            <a:ext cx="8822647" cy="1455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responsibility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obtaing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documenting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verified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gross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mass of a </a:t>
            </a: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packed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container </a:t>
            </a: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lies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the </a:t>
            </a:r>
            <a:r>
              <a:rPr lang="it-IT" sz="2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  <a:endParaRPr lang="it-IT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45577" y="4376791"/>
            <a:ext cx="269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VGM e </a:t>
            </a:r>
            <a:r>
              <a:rPr lang="it-IT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Incoterms</a:t>
            </a:r>
            <a:endParaRPr lang="it-IT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533278" y="5075434"/>
            <a:ext cx="11160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CIF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EXW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28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Sicurezza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51062" y="2546641"/>
            <a:ext cx="8816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Portata massima (Art. 10 IMO </a:t>
            </a: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just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Responsabilità del comandante (Art. 14 IMO </a:t>
            </a: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20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Sanzioni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51062" y="2546641"/>
            <a:ext cx="26010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it-IT" sz="24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  <a:endParaRPr lang="it-IT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Comandante</a:t>
            </a:r>
          </a:p>
          <a:p>
            <a:pPr marL="342900" indent="-342900" algn="just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Terminalista</a:t>
            </a:r>
            <a:endParaRPr lang="it-IT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4274049" y="3267182"/>
            <a:ext cx="12739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>
            <a:off x="4274049" y="4376791"/>
            <a:ext cx="12739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4274049" y="5527497"/>
            <a:ext cx="127399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6493268" y="3036349"/>
            <a:ext cx="2747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483 cod. </a:t>
            </a:r>
            <a:r>
              <a:rPr lang="it-IT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</a:t>
            </a:r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6493268" y="4145958"/>
            <a:ext cx="2880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1215 cod. </a:t>
            </a:r>
            <a:r>
              <a:rPr lang="it-IT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</a:t>
            </a:r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6493268" y="5296664"/>
            <a:ext cx="2880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1231 cod. </a:t>
            </a:r>
            <a:r>
              <a:rPr lang="it-IT" sz="24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</a:t>
            </a:r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9348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379870" y="331649"/>
            <a:ext cx="9712643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endParaRPr lang="it-IT" sz="3600" b="1" dirty="0" smtClean="0">
              <a:solidFill>
                <a:prstClr val="white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it-IT" sz="3600" b="1" dirty="0" smtClean="0">
              <a:solidFill>
                <a:prstClr val="white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it-IT" sz="4800" b="1" dirty="0" smtClean="0">
              <a:solidFill>
                <a:prstClr val="white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it-IT" sz="3200" b="1" dirty="0">
              <a:solidFill>
                <a:prstClr val="white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it-IT" sz="1800" b="1" dirty="0">
              <a:solidFill>
                <a:prstClr val="white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it-IT" sz="2400" b="1" dirty="0" smtClean="0">
              <a:solidFill>
                <a:prstClr val="white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it-IT" sz="1000" dirty="0">
              <a:solidFill>
                <a:prstClr val="black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38C6-7189-4BE2-9CB3-63D718D4629C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941593" y="2213798"/>
            <a:ext cx="8589196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6600" b="1" spc="50" dirty="0" smtClean="0">
                <a:ln w="11430"/>
                <a:solidFill>
                  <a:prstClr val="whit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Grazie</a:t>
            </a:r>
          </a:p>
          <a:p>
            <a:pPr algn="ctr"/>
            <a:endParaRPr lang="it-IT" sz="6600" b="1" spc="50" dirty="0">
              <a:ln w="11430"/>
              <a:solidFill>
                <a:prstClr val="whit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it-IT" sz="6600" b="1" spc="50" dirty="0">
                <a:ln w="11430"/>
                <a:solidFill>
                  <a:prstClr val="whit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</a:t>
            </a:r>
            <a:r>
              <a:rPr lang="it-IT" sz="6600" b="1" spc="50" dirty="0" smtClean="0">
                <a:ln w="11430"/>
                <a:solidFill>
                  <a:prstClr val="white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a… ancora un attimo</a:t>
            </a:r>
            <a:endParaRPr lang="it-IT" sz="6600" b="1" spc="50" dirty="0">
              <a:ln w="11430"/>
              <a:solidFill>
                <a:prstClr val="white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438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 dir="u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 è la SOLAS?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875693" y="2523638"/>
            <a:ext cx="6885218" cy="2217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</a:t>
            </a: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 – </a:t>
            </a:r>
            <a:r>
              <a:rPr lang="it-IT" sz="32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Carriage</a:t>
            </a: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32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cargoes</a:t>
            </a:r>
            <a:endParaRPr lang="it-IT" sz="32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32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sz="32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Tacit</a:t>
            </a: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2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acceptance</a:t>
            </a: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procedure</a:t>
            </a:r>
          </a:p>
        </p:txBody>
      </p:sp>
    </p:spTree>
    <p:extLst>
      <p:ext uri="{BB962C8B-B14F-4D97-AF65-F5344CB8AC3E}">
        <p14:creationId xmlns:p14="http://schemas.microsoft.com/office/powerpoint/2010/main" val="69689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40094" y="1905587"/>
            <a:ext cx="9377850" cy="3200669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TRANSPORTWATCH.EU È UN PROGETTO CONGIUNTO DI DE BERTI JACCHIA FRANCHINI FORLANI E STUDIO LEGALE MORDIGLIA.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t-IT" sz="23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LOCALIZZATO A BRUXELLES, È NATO PER PORTARE ALL’ATTENZIONE DEI CLIENTI E DELL’INDUSTRIA DI RIFERIMENTO NOTIZIE REAL TIME SUL DIRITTO E LA POLITICA DEI TRASPORTI A LIVELLO EUROPEO.</a:t>
            </a:r>
            <a:endParaRPr lang="it-IT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05"/>
          <a:stretch/>
        </p:blipFill>
        <p:spPr>
          <a:xfrm>
            <a:off x="1428873" y="-6534"/>
            <a:ext cx="7620000" cy="127262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8" r="10653" b="15064"/>
          <a:stretch/>
        </p:blipFill>
        <p:spPr>
          <a:xfrm>
            <a:off x="1776046" y="1169718"/>
            <a:ext cx="6154616" cy="504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8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522288" y="3575999"/>
            <a:ext cx="4699000" cy="2444658"/>
          </a:xfrm>
        </p:spPr>
        <p:txBody>
          <a:bodyPr/>
          <a:lstStyle/>
          <a:p>
            <a:pPr>
              <a:lnSpc>
                <a:spcPct val="150000"/>
              </a:lnSpc>
              <a:tabLst>
                <a:tab pos="522288" algn="l"/>
              </a:tabLst>
            </a:pPr>
            <a:r>
              <a:rPr lang="it-IT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TRASPORTI </a:t>
            </a: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(AEREO, FERROVIARIO, MARITTIMO, </a:t>
            </a:r>
            <a:b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STRADALE, </a:t>
            </a:r>
            <a:r>
              <a:rPr lang="it-IT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MULTIMODALE)</a:t>
            </a:r>
          </a:p>
          <a:p>
            <a:pPr>
              <a:lnSpc>
                <a:spcPct val="150000"/>
              </a:lnSpc>
              <a:tabLst>
                <a:tab pos="522288" algn="l"/>
              </a:tabLst>
            </a:pPr>
            <a:r>
              <a:rPr lang="it-IT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COMMERCIO INTERNAZIONALE</a:t>
            </a:r>
          </a:p>
          <a:p>
            <a:pPr>
              <a:lnSpc>
                <a:spcPct val="150000"/>
              </a:lnSpc>
              <a:tabLst>
                <a:tab pos="522288" algn="l"/>
              </a:tabLst>
            </a:pPr>
            <a:r>
              <a:rPr lang="it-IT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COSTRUZIONI NAVALI</a:t>
            </a:r>
            <a:endParaRPr lang="it-IT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gnaposto contenuto 2"/>
          <p:cNvSpPr txBox="1">
            <a:spLocks/>
          </p:cNvSpPr>
          <p:nvPr/>
        </p:nvSpPr>
        <p:spPr bwMode="auto">
          <a:xfrm>
            <a:off x="5558679" y="3411613"/>
            <a:ext cx="4762500" cy="2280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867" tIns="51434" rIns="102867" bIns="51434" numCol="1" anchor="t" anchorCtr="0" compatLnSpc="1">
            <a:prstTxWarp prst="textNoShape">
              <a:avLst/>
            </a:prstTxWarp>
          </a:bodyPr>
          <a:lstStyle>
            <a:lvl1pPr marL="384175" indent="-384175" algn="l" defTabSz="512763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835025" indent="-320675" algn="l" defTabSz="512763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284288" indent="-255588" algn="l" defTabSz="512763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798638" indent="-255588" algn="l" defTabSz="512763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312988" indent="-255588" algn="l" defTabSz="512763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828827" indent="-257166" algn="l" defTabSz="51433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158" indent="-257166" algn="l" defTabSz="51433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491" indent="-257166" algn="l" defTabSz="51433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824" indent="-257166" algn="l" defTabSz="51433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tabLst>
                <a:tab pos="522288" algn="l"/>
              </a:tabLst>
            </a:pP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r>
              <a:rPr lang="it-IT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DIPORTO </a:t>
            </a:r>
          </a:p>
          <a:p>
            <a:pPr marL="0" indent="0">
              <a:lnSpc>
                <a:spcPct val="150000"/>
              </a:lnSpc>
              <a:buNone/>
              <a:tabLst>
                <a:tab pos="522288" algn="l"/>
              </a:tabLst>
            </a:pP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DOGANA</a:t>
            </a:r>
          </a:p>
          <a:p>
            <a:pPr marL="0" indent="0">
              <a:lnSpc>
                <a:spcPct val="150000"/>
              </a:lnSpc>
              <a:buNone/>
              <a:tabLst>
                <a:tab pos="522288" algn="l"/>
              </a:tabLst>
            </a:pP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LOGISTICA</a:t>
            </a:r>
          </a:p>
          <a:p>
            <a:pPr marL="0" indent="0">
              <a:lnSpc>
                <a:spcPct val="150000"/>
              </a:lnSpc>
              <a:buNone/>
              <a:tabLst>
                <a:tab pos="522288" algn="l"/>
              </a:tabLst>
            </a:pP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PORTI E AEROPORTI</a:t>
            </a:r>
          </a:p>
          <a:p>
            <a:pPr marL="0" indent="0">
              <a:lnSpc>
                <a:spcPct val="150000"/>
              </a:lnSpc>
              <a:buNone/>
              <a:tabLst>
                <a:tab pos="522288" algn="l"/>
              </a:tabLst>
            </a:pPr>
            <a:r>
              <a:rPr lang="it-IT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AIUTI DI </a:t>
            </a:r>
            <a:r>
              <a:rPr lang="it-IT" sz="20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STATO </a:t>
            </a:r>
            <a:r>
              <a:rPr lang="it-IT" sz="20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SETTORIALI</a:t>
            </a:r>
            <a:endParaRPr lang="it-IT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it-IT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078" y="123095"/>
            <a:ext cx="7531100" cy="1219200"/>
          </a:xfrm>
          <a:prstGeom prst="rect">
            <a:avLst/>
          </a:prstGeom>
        </p:spPr>
      </p:pic>
      <p:sp>
        <p:nvSpPr>
          <p:cNvPr id="12" name="Segnaposto contenuto 2"/>
          <p:cNvSpPr txBox="1">
            <a:spLocks/>
          </p:cNvSpPr>
          <p:nvPr/>
        </p:nvSpPr>
        <p:spPr bwMode="auto">
          <a:xfrm>
            <a:off x="532363" y="1676405"/>
            <a:ext cx="9377850" cy="1488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2867" tIns="51434" rIns="102867" bIns="51434" numCol="1" anchor="t" anchorCtr="0" compatLnSpc="1">
            <a:prstTxWarp prst="textNoShape">
              <a:avLst/>
            </a:prstTxWarp>
          </a:bodyPr>
          <a:lstStyle>
            <a:lvl1pPr marL="384175" indent="-384175" algn="l" defTabSz="512763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1pPr>
            <a:lvl2pPr marL="835025" indent="-320675" algn="l" defTabSz="512763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2pPr>
            <a:lvl3pPr marL="1284288" indent="-255588" algn="l" defTabSz="512763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3pPr>
            <a:lvl4pPr marL="1798638" indent="-255588" algn="l" defTabSz="512763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4pPr>
            <a:lvl5pPr marL="2312988" indent="-255588" algn="l" defTabSz="512763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ＭＳ Ｐゴシック" pitchFamily="34" charset="-128"/>
                <a:cs typeface="+mn-cs"/>
              </a:defRPr>
            </a:lvl5pPr>
            <a:lvl6pPr marL="2828827" indent="-257166" algn="l" defTabSz="51433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43158" indent="-257166" algn="l" defTabSz="51433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57491" indent="-257166" algn="l" defTabSz="51433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71824" indent="-257166" algn="l" defTabSz="514333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r>
              <a:rPr lang="it-IT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BLOG TRANSPORTWATCH.EU E LA NEWSLETTER SETTIMANALE FORNISCONO NOVITÀ, AGGIORNAMENTI E APPROFONDIMENTI DI DIRITTO DELLA UE IN MATERIA DI:</a:t>
            </a:r>
          </a:p>
        </p:txBody>
      </p:sp>
    </p:spTree>
    <p:extLst>
      <p:ext uri="{BB962C8B-B14F-4D97-AF65-F5344CB8AC3E}">
        <p14:creationId xmlns:p14="http://schemas.microsoft.com/office/powerpoint/2010/main" val="404181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02349" y="267379"/>
            <a:ext cx="4645865" cy="1260475"/>
          </a:xfrm>
        </p:spPr>
        <p:txBody>
          <a:bodyPr/>
          <a:lstStyle/>
          <a:p>
            <a:pPr algn="just"/>
            <a:r>
              <a:rPr lang="it-IT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Amendment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825700" y="2408575"/>
            <a:ext cx="2799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IMO </a:t>
            </a:r>
            <a:r>
              <a:rPr lang="it-IT" sz="2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endParaRPr lang="it-IT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531566" y="5617492"/>
            <a:ext cx="3378903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Circolare 125/2016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467092" y="4122109"/>
            <a:ext cx="551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Ministeriale 447/2016</a:t>
            </a:r>
          </a:p>
        </p:txBody>
      </p:sp>
      <p:sp>
        <p:nvSpPr>
          <p:cNvPr id="7" name="Freccia in giù 6"/>
          <p:cNvSpPr/>
          <p:nvPr/>
        </p:nvSpPr>
        <p:spPr>
          <a:xfrm>
            <a:off x="4982966" y="1440398"/>
            <a:ext cx="484632" cy="73182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4984711" y="3133617"/>
            <a:ext cx="484632" cy="77292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4978701" y="4844567"/>
            <a:ext cx="484632" cy="772925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85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Perchè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575664" y="2612421"/>
            <a:ext cx="36808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Sicurezza della nave</a:t>
            </a:r>
            <a:endParaRPr lang="it-IT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575664" y="3926295"/>
            <a:ext cx="42565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Sicurezza dei lavoratori (a bordo / a terra)</a:t>
            </a:r>
          </a:p>
        </p:txBody>
      </p:sp>
      <p:sp>
        <p:nvSpPr>
          <p:cNvPr id="7" name="Freccia a destra 6"/>
          <p:cNvSpPr/>
          <p:nvPr/>
        </p:nvSpPr>
        <p:spPr>
          <a:xfrm>
            <a:off x="2269812" y="2651009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2269812" y="4448710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96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98585" y="2100658"/>
            <a:ext cx="76504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Definizione di CONTAINER</a:t>
            </a:r>
          </a:p>
          <a:p>
            <a:pPr lvl="1" algn="just">
              <a:lnSpc>
                <a:spcPct val="150000"/>
              </a:lnSpc>
            </a:pP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Comprende anche: tank containers,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flat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racks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bulk containers</a:t>
            </a:r>
            <a:endParaRPr lang="it-IT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680778" y="3597523"/>
            <a:ext cx="7321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Definizione di NAVE / </a:t>
            </a:r>
            <a:r>
              <a:rPr lang="it-IT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VIAGGIO</a:t>
            </a:r>
          </a:p>
          <a:p>
            <a:pPr lvl="1" algn="just">
              <a:lnSpc>
                <a:spcPct val="150000"/>
              </a:lnSpc>
            </a:pP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Esclude:		1. container su rotabili imbarcati su navi ro-ro 				in viaggi internazionali «brevi»</a:t>
            </a:r>
          </a:p>
          <a:p>
            <a:pPr lvl="1" algn="just">
              <a:lnSpc>
                <a:spcPct val="150000"/>
              </a:lnSpc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2. viaggi nazionali</a:t>
            </a:r>
          </a:p>
          <a:p>
            <a:pPr lvl="1" algn="just">
              <a:lnSpc>
                <a:spcPct val="150000"/>
              </a:lnSpc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3.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transhipment</a:t>
            </a:r>
            <a:endParaRPr lang="it-IT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1291404" y="2158678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1291404" y="3729340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64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Cosa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53362" y="1871466"/>
            <a:ext cx="732170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300000"/>
              </a:lnSpc>
              <a:buFont typeface="+mj-lt"/>
              <a:buAutoNum type="arabicParenR"/>
            </a:pP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Pesare </a:t>
            </a:r>
            <a:r>
              <a:rPr lang="it-IT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sz="2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verified</a:t>
            </a: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it-IT" sz="2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</a:t>
            </a: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mass – VGM)</a:t>
            </a:r>
          </a:p>
          <a:p>
            <a:pPr marL="457200" indent="-457200" algn="just">
              <a:lnSpc>
                <a:spcPct val="300000"/>
              </a:lnSpc>
              <a:buFont typeface="+mj-lt"/>
              <a:buAutoNum type="arabicParenR"/>
            </a:pP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Documentare</a:t>
            </a:r>
          </a:p>
          <a:p>
            <a:pPr marL="457200" indent="-457200" algn="just">
              <a:lnSpc>
                <a:spcPct val="300000"/>
              </a:lnSpc>
              <a:buFont typeface="+mj-lt"/>
              <a:buAutoNum type="arabicParenR"/>
            </a:pP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Comunicare</a:t>
            </a:r>
          </a:p>
        </p:txBody>
      </p:sp>
    </p:spTree>
    <p:extLst>
      <p:ext uri="{BB962C8B-B14F-4D97-AF65-F5344CB8AC3E}">
        <p14:creationId xmlns:p14="http://schemas.microsoft.com/office/powerpoint/2010/main" val="22887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73546" y="1704251"/>
            <a:ext cx="718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  <a:r>
              <a:rPr lang="it-IT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(Art. 4.1 e 2.1.12 IMO </a:t>
            </a:r>
            <a:r>
              <a:rPr lang="it-IT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73546" y="2363055"/>
            <a:ext cx="9246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responsibility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obtaining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documenting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verified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gross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mass of a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packed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container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lies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the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04480" y="3625296"/>
            <a:ext cx="95652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entity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named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the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lading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seawaybill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					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equivalent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multimodal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documents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  <a:endParaRPr lang="it-IT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endParaRPr lang="it-IT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or</a:t>
            </a:r>
          </a:p>
          <a:p>
            <a:pPr algn="just"/>
            <a:endParaRPr lang="it-IT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(or in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on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whom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behalf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							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carriage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been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8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concluded</a:t>
            </a:r>
            <a:r>
              <a:rPr lang="it-IT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a </a:t>
            </a:r>
            <a:r>
              <a:rPr lang="it-IT" sz="18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shipping</a:t>
            </a:r>
            <a:r>
              <a:rPr lang="it-IT" sz="1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company</a:t>
            </a:r>
          </a:p>
        </p:txBody>
      </p:sp>
    </p:spTree>
    <p:extLst>
      <p:ext uri="{BB962C8B-B14F-4D97-AF65-F5344CB8AC3E}">
        <p14:creationId xmlns:p14="http://schemas.microsoft.com/office/powerpoint/2010/main" val="255367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768869" y="1730858"/>
            <a:ext cx="72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= 	«spedizioniere» ??</a:t>
            </a:r>
          </a:p>
          <a:p>
            <a:pPr lvl="4" algn="just">
              <a:lnSpc>
                <a:spcPct val="150000"/>
              </a:lnSpc>
            </a:pP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(Decreto Ministeriale e Circolare)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04480" y="3625296"/>
            <a:ext cx="9315807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Contingencies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(Art. 13 IMO </a:t>
            </a:r>
            <a:r>
              <a:rPr lang="it-IT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lvl="1">
              <a:lnSpc>
                <a:spcPct val="150000"/>
              </a:lnSpc>
            </a:pPr>
            <a:endParaRPr lang="it-IT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 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in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order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continued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efficient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onward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movement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 the master or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the terminal or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VGM of the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packed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container on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behalf</a:t>
            </a:r>
            <a:r>
              <a:rPr lang="it-IT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it-IT" b="1" i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0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</a:t>
            </a:r>
            <a:endParaRPr lang="it-IT" sz="6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4482" y="1756206"/>
            <a:ext cx="20667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Pesare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604482" y="3008126"/>
            <a:ext cx="15736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 1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626776" y="3085070"/>
            <a:ext cx="2308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Packed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container</a:t>
            </a:r>
          </a:p>
        </p:txBody>
      </p:sp>
      <p:cxnSp>
        <p:nvCxnSpPr>
          <p:cNvPr id="9" name="Connettore 2 8"/>
          <p:cNvCxnSpPr>
            <a:stCxn id="14" idx="3"/>
          </p:cNvCxnSpPr>
          <p:nvPr/>
        </p:nvCxnSpPr>
        <p:spPr>
          <a:xfrm>
            <a:off x="2178123" y="3285125"/>
            <a:ext cx="10685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604482" y="3894488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 2</a:t>
            </a:r>
          </a:p>
        </p:txBody>
      </p:sp>
      <p:cxnSp>
        <p:nvCxnSpPr>
          <p:cNvPr id="21" name="Connettore 2 20"/>
          <p:cNvCxnSpPr/>
          <p:nvPr/>
        </p:nvCxnSpPr>
        <p:spPr>
          <a:xfrm>
            <a:off x="2137022" y="4094543"/>
            <a:ext cx="106851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3626776" y="3894488"/>
            <a:ext cx="55258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Packages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cargo </a:t>
            </a:r>
            <a:r>
              <a:rPr lang="it-IT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it-IT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dunnage</a:t>
            </a: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tare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3626777" y="4675324"/>
            <a:ext cx="34900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sealed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packages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3626777" y="5554637"/>
            <a:ext cx="46105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Certified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 </a:t>
            </a:r>
            <a:r>
              <a:rPr lang="it-IT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it-IT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entity</a:t>
            </a:r>
            <a:r>
              <a:rPr lang="it-IT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it-IT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Connettore 4 37"/>
          <p:cNvCxnSpPr/>
          <p:nvPr/>
        </p:nvCxnSpPr>
        <p:spPr>
          <a:xfrm>
            <a:off x="2137022" y="4094543"/>
            <a:ext cx="1068513" cy="780836"/>
          </a:xfrm>
          <a:prstGeom prst="bentConnector3">
            <a:avLst>
              <a:gd name="adj1" fmla="val 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4 42"/>
          <p:cNvCxnSpPr/>
          <p:nvPr/>
        </p:nvCxnSpPr>
        <p:spPr>
          <a:xfrm>
            <a:off x="2137024" y="4875379"/>
            <a:ext cx="1068513" cy="879313"/>
          </a:xfrm>
          <a:prstGeom prst="bentConnector3">
            <a:avLst>
              <a:gd name="adj1" fmla="val 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374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dir="u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L-costi minim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L-presentation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ML-costi minimi</Template>
  <TotalTime>608</TotalTime>
  <Words>487</Words>
  <Application>Microsoft Office PowerPoint</Application>
  <PresentationFormat>Personalizzato</PresentationFormat>
  <Paragraphs>125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21</vt:i4>
      </vt:variant>
    </vt:vector>
  </HeadingPairs>
  <TitlesOfParts>
    <vt:vector size="23" baseType="lpstr">
      <vt:lpstr>ML-costi minimi</vt:lpstr>
      <vt:lpstr>AL-presentation 2012</vt:lpstr>
      <vt:lpstr>Presentazione standard di PowerPoint</vt:lpstr>
      <vt:lpstr>Cosa è la SOLAS?</vt:lpstr>
      <vt:lpstr>Amendment to Chapter VI</vt:lpstr>
      <vt:lpstr>Perchè</vt:lpstr>
      <vt:lpstr>Cosa</vt:lpstr>
      <vt:lpstr>Cosa</vt:lpstr>
      <vt:lpstr>Chi</vt:lpstr>
      <vt:lpstr>Chi</vt:lpstr>
      <vt:lpstr>Come</vt:lpstr>
      <vt:lpstr>Come</vt:lpstr>
      <vt:lpstr>Come</vt:lpstr>
      <vt:lpstr>Come</vt:lpstr>
      <vt:lpstr>Come</vt:lpstr>
      <vt:lpstr>Quando</vt:lpstr>
      <vt:lpstr>Dove</vt:lpstr>
      <vt:lpstr>Costi</vt:lpstr>
      <vt:lpstr>Sicurezza</vt:lpstr>
      <vt:lpstr>Sanzioni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Cecilia Cavanna</dc:creator>
  <cp:lastModifiedBy>Marco Lopez De Gonzalo</cp:lastModifiedBy>
  <cp:revision>122</cp:revision>
  <cp:lastPrinted>2016-04-19T16:11:36Z</cp:lastPrinted>
  <dcterms:created xsi:type="dcterms:W3CDTF">2014-07-16T13:15:22Z</dcterms:created>
  <dcterms:modified xsi:type="dcterms:W3CDTF">2016-06-14T13:18:37Z</dcterms:modified>
</cp:coreProperties>
</file>